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58" r:id="rId6"/>
    <p:sldId id="259" r:id="rId7"/>
    <p:sldId id="263" r:id="rId8"/>
    <p:sldId id="264"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342752C-BE03-4310-8C0F-F60691940A35}" type="datetimeFigureOut">
              <a:rPr lang="en-US" smtClean="0"/>
              <a:pPr/>
              <a:t>2/27/2009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470B57C-30C9-4EF0-B5F0-FA0F1AFDF6D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42752C-BE03-4310-8C0F-F60691940A35}" type="datetimeFigureOut">
              <a:rPr lang="en-US" smtClean="0"/>
              <a:pPr/>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0B57C-30C9-4EF0-B5F0-FA0F1AFDF6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42752C-BE03-4310-8C0F-F60691940A35}" type="datetimeFigureOut">
              <a:rPr lang="en-US" smtClean="0"/>
              <a:pPr/>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0B57C-30C9-4EF0-B5F0-FA0F1AFDF6D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42752C-BE03-4310-8C0F-F60691940A35}" type="datetimeFigureOut">
              <a:rPr lang="en-US" smtClean="0"/>
              <a:pPr/>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0B57C-30C9-4EF0-B5F0-FA0F1AFDF6D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342752C-BE03-4310-8C0F-F60691940A35}" type="datetimeFigureOut">
              <a:rPr lang="en-US" smtClean="0"/>
              <a:pPr/>
              <a:t>2/27/2009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0B57C-30C9-4EF0-B5F0-FA0F1AFDF6D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342752C-BE03-4310-8C0F-F60691940A35}" type="datetimeFigureOut">
              <a:rPr lang="en-US" smtClean="0"/>
              <a:pPr/>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0B57C-30C9-4EF0-B5F0-FA0F1AFDF6D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342752C-BE03-4310-8C0F-F60691940A35}" type="datetimeFigureOut">
              <a:rPr lang="en-US" smtClean="0"/>
              <a:pPr/>
              <a:t>2/27/2009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70B57C-30C9-4EF0-B5F0-FA0F1AFDF6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342752C-BE03-4310-8C0F-F60691940A35}" type="datetimeFigureOut">
              <a:rPr lang="en-US" smtClean="0"/>
              <a:pPr/>
              <a:t>2/27/2009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70B57C-30C9-4EF0-B5F0-FA0F1AFDF6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42752C-BE03-4310-8C0F-F60691940A35}" type="datetimeFigureOut">
              <a:rPr lang="en-US" smtClean="0"/>
              <a:pPr/>
              <a:t>2/27/2009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70B57C-30C9-4EF0-B5F0-FA0F1AFDF6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342752C-BE03-4310-8C0F-F60691940A35}" type="datetimeFigureOut">
              <a:rPr lang="en-US" smtClean="0"/>
              <a:pPr/>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0B57C-30C9-4EF0-B5F0-FA0F1AFDF6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342752C-BE03-4310-8C0F-F60691940A35}" type="datetimeFigureOut">
              <a:rPr lang="en-US" smtClean="0"/>
              <a:pPr/>
              <a:t>2/27/2009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470B57C-30C9-4EF0-B5F0-FA0F1AFDF6D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42752C-BE03-4310-8C0F-F60691940A35}" type="datetimeFigureOut">
              <a:rPr lang="en-US" smtClean="0"/>
              <a:pPr/>
              <a:t>2/27/2009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470B57C-30C9-4EF0-B5F0-FA0F1AFDF6D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en.wikipedia.org/wiki/Allo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Alloys</a:t>
            </a:r>
            <a:endParaRPr lang="en-US" dirty="0"/>
          </a:p>
        </p:txBody>
      </p:sp>
      <p:sp>
        <p:nvSpPr>
          <p:cNvPr id="3" name="Subtitle 2"/>
          <p:cNvSpPr>
            <a:spLocks noGrp="1"/>
          </p:cNvSpPr>
          <p:nvPr>
            <p:ph type="subTitle" idx="1"/>
          </p:nvPr>
        </p:nvSpPr>
        <p:spPr/>
        <p:txBody>
          <a:bodyPr/>
          <a:lstStyle/>
          <a:p>
            <a:r>
              <a:rPr lang="en-US" dirty="0" smtClean="0"/>
              <a:t>By: Cara Hobson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and Examples</a:t>
            </a:r>
            <a:endParaRPr lang="en-US" dirty="0"/>
          </a:p>
        </p:txBody>
      </p:sp>
      <p:sp>
        <p:nvSpPr>
          <p:cNvPr id="3" name="Content Placeholder 2"/>
          <p:cNvSpPr>
            <a:spLocks noGrp="1"/>
          </p:cNvSpPr>
          <p:nvPr>
            <p:ph idx="1"/>
          </p:nvPr>
        </p:nvSpPr>
        <p:spPr/>
        <p:txBody>
          <a:bodyPr>
            <a:normAutofit lnSpcReduction="10000"/>
          </a:bodyPr>
          <a:lstStyle/>
          <a:p>
            <a:r>
              <a:rPr lang="en-US" dirty="0" smtClean="0"/>
              <a:t>Alloys- a solid combination of atoms of two or more metals </a:t>
            </a:r>
            <a:endParaRPr lang="en-US" dirty="0"/>
          </a:p>
          <a:p>
            <a:r>
              <a:rPr lang="en-US" dirty="0" smtClean="0"/>
              <a:t>An </a:t>
            </a:r>
            <a:r>
              <a:rPr lang="en-US" dirty="0" smtClean="0"/>
              <a:t>example </a:t>
            </a:r>
            <a:r>
              <a:rPr lang="en-US" dirty="0" smtClean="0"/>
              <a:t>of an alloy would be the immersion of a penny in hot zinc chloride solution which then produces a silvery alloy of zinc and copper called y-brass.</a:t>
            </a:r>
          </a:p>
          <a:p>
            <a:r>
              <a:rPr lang="en-US" dirty="0" smtClean="0"/>
              <a:t>Another example is </a:t>
            </a:r>
            <a:r>
              <a:rPr lang="en-US" dirty="0" err="1" smtClean="0"/>
              <a:t>magnelium</a:t>
            </a:r>
            <a:r>
              <a:rPr lang="en-US" dirty="0" smtClean="0"/>
              <a:t>. It is the alloy of magnesium and aluminum. </a:t>
            </a:r>
            <a:endParaRPr lang="en-US" dirty="0" smtClean="0"/>
          </a:p>
          <a:p>
            <a:r>
              <a:rPr lang="en-US" dirty="0" smtClean="0"/>
              <a:t>Steel is an example of an alloy also. It is 99% Fe and 1% C. Chemists combined these two metals (carbon and iron) to form steel. </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from the Textbook</a:t>
            </a:r>
            <a:endParaRPr lang="en-US" dirty="0"/>
          </a:p>
        </p:txBody>
      </p:sp>
      <p:sp>
        <p:nvSpPr>
          <p:cNvPr id="3" name="Content Placeholder 2"/>
          <p:cNvSpPr>
            <a:spLocks noGrp="1"/>
          </p:cNvSpPr>
          <p:nvPr>
            <p:ph idx="1"/>
          </p:nvPr>
        </p:nvSpPr>
        <p:spPr/>
        <p:txBody>
          <a:bodyPr>
            <a:normAutofit/>
          </a:bodyPr>
          <a:lstStyle/>
          <a:p>
            <a:r>
              <a:rPr lang="en-US" dirty="0" smtClean="0"/>
              <a:t>Alloys are a solid combination of tow or more metals. </a:t>
            </a:r>
          </a:p>
          <a:p>
            <a:r>
              <a:rPr lang="en-US" dirty="0" smtClean="0"/>
              <a:t>The results of alloying metals are often unexpected.</a:t>
            </a:r>
          </a:p>
          <a:p>
            <a:r>
              <a:rPr lang="en-US" dirty="0" smtClean="0"/>
              <a:t>Most alloys are formed with “solid solutions” but other alloys are formed from “well-defined compounds.” An example of this would be Ni</a:t>
            </a:r>
            <a:r>
              <a:rPr lang="en-US" baseline="-25000" dirty="0" smtClean="0"/>
              <a:t>3</a:t>
            </a:r>
            <a:r>
              <a:rPr lang="en-US" dirty="0" smtClean="0"/>
              <a:t>Al which is used for jet aircraft engines.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from the Internet</a:t>
            </a:r>
            <a:endParaRPr lang="en-US" dirty="0"/>
          </a:p>
        </p:txBody>
      </p:sp>
      <p:sp>
        <p:nvSpPr>
          <p:cNvPr id="3" name="Content Placeholder 2"/>
          <p:cNvSpPr>
            <a:spLocks noGrp="1"/>
          </p:cNvSpPr>
          <p:nvPr>
            <p:ph idx="1"/>
          </p:nvPr>
        </p:nvSpPr>
        <p:spPr/>
        <p:txBody>
          <a:bodyPr>
            <a:normAutofit fontScale="92500" lnSpcReduction="10000"/>
          </a:bodyPr>
          <a:lstStyle/>
          <a:p>
            <a:r>
              <a:rPr lang="en-US" sz="2800" dirty="0" smtClean="0"/>
              <a:t>An alloy can be made from a partial or complete solid solution of one or more elements in a metallic matrix. The difference between a partial solid solution and a complete solid solution is that a partial solution “gives two or more phases that may be homogeneous in distribution” depending on the thermal heat from when it was melted down. Complete solid solutions give single solid phase microstructure. </a:t>
            </a:r>
          </a:p>
          <a:p>
            <a:r>
              <a:rPr lang="en-US" sz="2800" dirty="0" smtClean="0"/>
              <a:t>Engineering alloys include the cast-irons and steels, aluminum alloys, magnesium alloys, titanium alloys, nickel alloys, zinc alloys and copper alloys.</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 and Explanations</a:t>
            </a:r>
            <a:endParaRPr lang="en-US" dirty="0"/>
          </a:p>
        </p:txBody>
      </p:sp>
      <p:sp>
        <p:nvSpPr>
          <p:cNvPr id="3" name="Content Placeholder 2"/>
          <p:cNvSpPr>
            <a:spLocks noGrp="1"/>
          </p:cNvSpPr>
          <p:nvPr>
            <p:ph idx="1"/>
          </p:nvPr>
        </p:nvSpPr>
        <p:spPr>
          <a:xfrm>
            <a:off x="457200" y="1447800"/>
            <a:ext cx="8229600" cy="4525963"/>
          </a:xfrm>
        </p:spPr>
        <p:txBody>
          <a:bodyPr/>
          <a:lstStyle/>
          <a:p>
            <a:r>
              <a:rPr lang="en-US" dirty="0" err="1" smtClean="0"/>
              <a:t>Th</a:t>
            </a:r>
            <a:endParaRPr lang="en-US" sz="1400" dirty="0"/>
          </a:p>
        </p:txBody>
      </p:sp>
      <p:pic>
        <p:nvPicPr>
          <p:cNvPr id="10242" name="Picture 2" descr="http://www.milward.com/photos/alloys.jpg"/>
          <p:cNvPicPr>
            <a:picLocks noChangeAspect="1" noChangeArrowheads="1"/>
          </p:cNvPicPr>
          <p:nvPr/>
        </p:nvPicPr>
        <p:blipFill>
          <a:blip r:embed="rId2"/>
          <a:srcRect/>
          <a:stretch>
            <a:fillRect/>
          </a:stretch>
        </p:blipFill>
        <p:spPr bwMode="auto">
          <a:xfrm>
            <a:off x="609600" y="1600200"/>
            <a:ext cx="2094987" cy="2590800"/>
          </a:xfrm>
          <a:prstGeom prst="rect">
            <a:avLst/>
          </a:prstGeom>
          <a:noFill/>
        </p:spPr>
      </p:pic>
      <p:pic>
        <p:nvPicPr>
          <p:cNvPr id="10244" name="Picture 4" descr="http://www.materialtech.com/bronze_and_brass_alloys.jpg"/>
          <p:cNvPicPr>
            <a:picLocks noChangeAspect="1" noChangeArrowheads="1"/>
          </p:cNvPicPr>
          <p:nvPr/>
        </p:nvPicPr>
        <p:blipFill>
          <a:blip r:embed="rId3"/>
          <a:srcRect/>
          <a:stretch>
            <a:fillRect/>
          </a:stretch>
        </p:blipFill>
        <p:spPr bwMode="auto">
          <a:xfrm>
            <a:off x="5638800" y="3657600"/>
            <a:ext cx="3076575" cy="2800350"/>
          </a:xfrm>
          <a:prstGeom prst="rect">
            <a:avLst/>
          </a:prstGeom>
          <a:noFill/>
        </p:spPr>
      </p:pic>
      <p:sp>
        <p:nvSpPr>
          <p:cNvPr id="6" name="TextBox 5"/>
          <p:cNvSpPr txBox="1"/>
          <p:nvPr/>
        </p:nvSpPr>
        <p:spPr>
          <a:xfrm>
            <a:off x="609600" y="4572000"/>
            <a:ext cx="4495800" cy="1477328"/>
          </a:xfrm>
          <a:prstGeom prst="rect">
            <a:avLst/>
          </a:prstGeom>
          <a:noFill/>
        </p:spPr>
        <p:txBody>
          <a:bodyPr wrap="square" rtlCol="0">
            <a:spAutoFit/>
          </a:bodyPr>
          <a:lstStyle/>
          <a:p>
            <a:r>
              <a:rPr lang="en-US" dirty="0" smtClean="0"/>
              <a:t>The picture to the right is of an alloy of bronze copper and brass</a:t>
            </a:r>
            <a:r>
              <a:rPr lang="en-US" dirty="0" smtClean="0"/>
              <a:t>. It is made of copper and brass. </a:t>
            </a:r>
            <a:r>
              <a:rPr lang="en-US" dirty="0" smtClean="0"/>
              <a:t>Chemists create this alloy to allow them to have a metal that has the properties of copper and brass in one metal. </a:t>
            </a:r>
            <a:endParaRPr lang="en-US" dirty="0"/>
          </a:p>
        </p:txBody>
      </p:sp>
      <p:sp>
        <p:nvSpPr>
          <p:cNvPr id="7" name="TextBox 6"/>
          <p:cNvSpPr txBox="1"/>
          <p:nvPr/>
        </p:nvSpPr>
        <p:spPr>
          <a:xfrm>
            <a:off x="3048000" y="1447800"/>
            <a:ext cx="5029200" cy="1754326"/>
          </a:xfrm>
          <a:prstGeom prst="rect">
            <a:avLst/>
          </a:prstGeom>
          <a:noFill/>
        </p:spPr>
        <p:txBody>
          <a:bodyPr wrap="square" rtlCol="0">
            <a:spAutoFit/>
          </a:bodyPr>
          <a:lstStyle/>
          <a:p>
            <a:r>
              <a:rPr lang="en-US" dirty="0" smtClean="0"/>
              <a:t>The  picture to the left is an alloy of aluminum copper.  To make this they first melt down the copper and melt down the aluminum. They then combine these two melted metals and let them cool together. The form one, aluminum-copper alloy.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a:t>
            </a:r>
            <a:endParaRPr lang="en-US" dirty="0"/>
          </a:p>
        </p:txBody>
      </p:sp>
      <p:sp>
        <p:nvSpPr>
          <p:cNvPr id="3" name="Content Placeholder 2"/>
          <p:cNvSpPr>
            <a:spLocks noGrp="1"/>
          </p:cNvSpPr>
          <p:nvPr>
            <p:ph idx="1"/>
          </p:nvPr>
        </p:nvSpPr>
        <p:spPr/>
        <p:txBody>
          <a:bodyPr/>
          <a:lstStyle/>
          <a:p>
            <a:r>
              <a:rPr lang="en-US" dirty="0" smtClean="0"/>
              <a:t>Alloys can be used to make stronger metals</a:t>
            </a:r>
            <a:r>
              <a:rPr lang="en-US" dirty="0" smtClean="0"/>
              <a:t>.</a:t>
            </a:r>
          </a:p>
          <a:p>
            <a:r>
              <a:rPr lang="en-US" dirty="0" smtClean="0"/>
              <a:t>It is also used in making jewelry</a:t>
            </a:r>
          </a:p>
          <a:p>
            <a:r>
              <a:rPr lang="en-US" dirty="0" smtClean="0"/>
              <a:t>Alloys come in handing for creating the frame of tires.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it relate to what we’ve learned?</a:t>
            </a:r>
            <a:endParaRPr lang="en-US" dirty="0"/>
          </a:p>
        </p:txBody>
      </p:sp>
      <p:sp>
        <p:nvSpPr>
          <p:cNvPr id="3" name="Content Placeholder 2"/>
          <p:cNvSpPr>
            <a:spLocks noGrp="1"/>
          </p:cNvSpPr>
          <p:nvPr>
            <p:ph idx="1"/>
          </p:nvPr>
        </p:nvSpPr>
        <p:spPr/>
        <p:txBody>
          <a:bodyPr>
            <a:normAutofit/>
          </a:bodyPr>
          <a:lstStyle/>
          <a:p>
            <a:r>
              <a:rPr lang="en-US" dirty="0" smtClean="0"/>
              <a:t>Alloys related to mixtures. They are mixing two or more metals together.</a:t>
            </a:r>
          </a:p>
          <a:p>
            <a:r>
              <a:rPr lang="en-US" dirty="0" smtClean="0"/>
              <a:t>Alloys are also related to chemical and physical changes because we are changing the natural state of the metals.</a:t>
            </a:r>
          </a:p>
          <a:p>
            <a:r>
              <a:rPr lang="en-US" dirty="0" smtClean="0"/>
              <a:t>Finally alloys relate to material per composition because you need to know how much of each metal to put in and how much of each metal is in an alloy.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What are alloys?</a:t>
            </a:r>
          </a:p>
          <a:p>
            <a:r>
              <a:rPr lang="en-US" dirty="0" smtClean="0"/>
              <a:t>How can we use alloys?</a:t>
            </a:r>
          </a:p>
          <a:p>
            <a:r>
              <a:rPr lang="en-US" dirty="0" smtClean="0"/>
              <a:t>What is an alloy you use everyday?</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Sources</a:t>
            </a:r>
            <a:endParaRPr lang="en-US" dirty="0"/>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en.wikipedia.org/wiki/Alloy</a:t>
            </a:r>
            <a:endParaRPr lang="en-US" dirty="0" smtClean="0"/>
          </a:p>
          <a:p>
            <a:r>
              <a:rPr lang="en-US" dirty="0" smtClean="0"/>
              <a:t>http://www.engr.sjsu.edu/wofmate/Metals&amp;Alloys.htm</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58</TotalTime>
  <Words>483</Words>
  <Application>Microsoft Office PowerPoint</Application>
  <PresentationFormat>On-screen Show (4:3)</PresentationFormat>
  <Paragraphs>33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Alloys</vt:lpstr>
      <vt:lpstr>Definition and Examples</vt:lpstr>
      <vt:lpstr>Information from the Textbook</vt:lpstr>
      <vt:lpstr>Information from the Internet</vt:lpstr>
      <vt:lpstr>Pictures and Explanations</vt:lpstr>
      <vt:lpstr>Uses</vt:lpstr>
      <vt:lpstr>How does it relate to what we’ve learned?</vt:lpstr>
      <vt:lpstr>Questions</vt:lpstr>
      <vt:lpstr>Internet Sources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Alloys</dc:title>
  <dc:creator>Student</dc:creator>
  <cp:lastModifiedBy>Great Valley High School</cp:lastModifiedBy>
  <cp:revision>9</cp:revision>
  <dcterms:created xsi:type="dcterms:W3CDTF">2009-02-27T13:13:40Z</dcterms:created>
  <dcterms:modified xsi:type="dcterms:W3CDTF">2009-02-27T14:24:28Z</dcterms:modified>
</cp:coreProperties>
</file>